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.jpg" ContentType="image/jpg"/>
  <Override PartName="/ppt/media/image4.jpg" ContentType="image/jpg"/>
  <Override PartName="/ppt/media/image5.jpg" ContentType="image/jpg"/>
  <Override PartName="/ppt/media/image6.jpg" ContentType="image/jpg"/>
  <Override PartName="/ppt/media/image7.jpg" ContentType="image/jpg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6" r:id="rId2"/>
    <p:sldId id="27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2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E18F4-83D4-4F2E-BBDC-AE2B1F81D25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D1393E-7968-471A-9DEE-D444F4CAE298}">
      <dgm:prSet phldrT="[Текст]" custT="1"/>
      <dgm:spPr/>
      <dgm:t>
        <a:bodyPr/>
        <a:lstStyle/>
        <a:p>
          <a:r>
            <a:rPr lang="kk-K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Кіріспе</a:t>
          </a:r>
          <a:endParaRPr lang="ru-RU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D9E268-AD88-4342-810A-2E8E8542E2F4}" type="parTrans" cxnId="{3C867CB4-6D15-4868-B595-1199DACB182A}">
      <dgm:prSet/>
      <dgm:spPr/>
      <dgm:t>
        <a:bodyPr/>
        <a:lstStyle/>
        <a:p>
          <a:endParaRPr lang="ru-RU"/>
        </a:p>
      </dgm:t>
    </dgm:pt>
    <dgm:pt modelId="{2263FAA4-1316-467D-8E1E-11FDE0135E23}" type="sibTrans" cxnId="{3C867CB4-6D15-4868-B595-1199DACB182A}">
      <dgm:prSet/>
      <dgm:spPr/>
      <dgm:t>
        <a:bodyPr/>
        <a:lstStyle/>
        <a:p>
          <a:endParaRPr lang="ru-RU"/>
        </a:p>
      </dgm:t>
    </dgm:pt>
    <dgm:pt modelId="{3DFED75D-B1FF-4B9E-8137-3D53DA3FF74A}">
      <dgm:prSet phldrT="[Текст]" custT="1"/>
      <dgm:spPr/>
      <dgm:t>
        <a:bodyPr/>
        <a:lstStyle/>
        <a:p>
          <a:r>
            <a:rPr lang="kk-K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Әскери қуаты</a:t>
          </a:r>
          <a:endParaRPr lang="ru-RU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AC9B5E-8A97-4FA5-9842-03C3A5C7E388}" type="parTrans" cxnId="{E3A8170F-F121-40D4-AE08-E0F4790AD7EE}">
      <dgm:prSet/>
      <dgm:spPr/>
      <dgm:t>
        <a:bodyPr/>
        <a:lstStyle/>
        <a:p>
          <a:endParaRPr lang="ru-RU"/>
        </a:p>
      </dgm:t>
    </dgm:pt>
    <dgm:pt modelId="{26F54818-41A3-4064-B9B6-F762A31B6762}" type="sibTrans" cxnId="{E3A8170F-F121-40D4-AE08-E0F4790AD7EE}">
      <dgm:prSet/>
      <dgm:spPr/>
      <dgm:t>
        <a:bodyPr/>
        <a:lstStyle/>
        <a:p>
          <a:endParaRPr lang="ru-RU"/>
        </a:p>
      </dgm:t>
    </dgm:pt>
    <dgm:pt modelId="{759DAC07-0EA9-4A8D-8837-D4D811A1CAD5}">
      <dgm:prSet phldrT="[Текст]" custT="1"/>
      <dgm:spPr/>
      <dgm:t>
        <a:bodyPr/>
        <a:lstStyle/>
        <a:p>
          <a:r>
            <a:rPr lang="kk-K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Табиғы ресурстары және экономикалық әсері</a:t>
          </a:r>
          <a:endParaRPr lang="ru-RU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4011B9-70C0-499B-BC8D-9FCAE1A4A976}" type="parTrans" cxnId="{29FB89D6-AFE7-4641-930B-26EBAB4AA144}">
      <dgm:prSet/>
      <dgm:spPr/>
      <dgm:t>
        <a:bodyPr/>
        <a:lstStyle/>
        <a:p>
          <a:endParaRPr lang="ru-RU"/>
        </a:p>
      </dgm:t>
    </dgm:pt>
    <dgm:pt modelId="{47F97936-EC95-4C32-8C7D-31BE11C92FC1}" type="sibTrans" cxnId="{29FB89D6-AFE7-4641-930B-26EBAB4AA144}">
      <dgm:prSet/>
      <dgm:spPr/>
      <dgm:t>
        <a:bodyPr/>
        <a:lstStyle/>
        <a:p>
          <a:endParaRPr lang="ru-RU"/>
        </a:p>
      </dgm:t>
    </dgm:pt>
    <dgm:pt modelId="{614D0D4D-8023-4ABB-A709-C4801279C6CD}">
      <dgm:prSet phldrT="[Текст]" custT="1"/>
      <dgm:spPr/>
      <dgm:t>
        <a:bodyPr/>
        <a:lstStyle/>
        <a:p>
          <a:r>
            <a:rPr lang="kk-K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Саяси және Дипломатиалық рөлі</a:t>
          </a:r>
          <a:endParaRPr lang="ru-RU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738869-643F-4996-9713-DC7348B9E554}" type="parTrans" cxnId="{A4A44090-084E-4DE6-9C03-C5912A4BE92F}">
      <dgm:prSet/>
      <dgm:spPr/>
      <dgm:t>
        <a:bodyPr/>
        <a:lstStyle/>
        <a:p>
          <a:endParaRPr lang="ru-RU"/>
        </a:p>
      </dgm:t>
    </dgm:pt>
    <dgm:pt modelId="{DC3F937C-89E1-4B3D-B1D9-9C0EF6694C11}" type="sibTrans" cxnId="{A4A44090-084E-4DE6-9C03-C5912A4BE92F}">
      <dgm:prSet/>
      <dgm:spPr/>
      <dgm:t>
        <a:bodyPr/>
        <a:lstStyle/>
        <a:p>
          <a:endParaRPr lang="ru-RU"/>
        </a:p>
      </dgm:t>
    </dgm:pt>
    <dgm:pt modelId="{B6A496D7-D96F-4875-A2A4-F878C36A8C62}">
      <dgm:prSet phldrT="[Текст]" custT="1"/>
      <dgm:spPr/>
      <dgm:t>
        <a:bodyPr/>
        <a:lstStyle/>
        <a:p>
          <a:r>
            <a:rPr lang="kk-K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Қорытынды</a:t>
          </a:r>
          <a:endParaRPr lang="ru-RU" sz="24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4E2801-9BF6-4F09-9AC1-C7F2C3153F33}" type="parTrans" cxnId="{35CE6B13-C36A-4DDD-8FB2-27A86B65340B}">
      <dgm:prSet/>
      <dgm:spPr/>
      <dgm:t>
        <a:bodyPr/>
        <a:lstStyle/>
        <a:p>
          <a:endParaRPr lang="ru-RU"/>
        </a:p>
      </dgm:t>
    </dgm:pt>
    <dgm:pt modelId="{187F64C2-3A3D-4B53-A552-39E9E0458198}" type="sibTrans" cxnId="{35CE6B13-C36A-4DDD-8FB2-27A86B65340B}">
      <dgm:prSet/>
      <dgm:spPr/>
      <dgm:t>
        <a:bodyPr/>
        <a:lstStyle/>
        <a:p>
          <a:endParaRPr lang="ru-RU"/>
        </a:p>
      </dgm:t>
    </dgm:pt>
    <dgm:pt modelId="{29641713-20F6-4D3E-A0B1-7CB3DF3E759D}" type="pres">
      <dgm:prSet presAssocID="{8BFE18F4-83D4-4F2E-BBDC-AE2B1F81D257}" presName="linear" presStyleCnt="0">
        <dgm:presLayoutVars>
          <dgm:dir/>
          <dgm:animLvl val="lvl"/>
          <dgm:resizeHandles val="exact"/>
        </dgm:presLayoutVars>
      </dgm:prSet>
      <dgm:spPr/>
    </dgm:pt>
    <dgm:pt modelId="{C05801F4-8A45-4A00-B1E5-613B6AA82E9F}" type="pres">
      <dgm:prSet presAssocID="{BED1393E-7968-471A-9DEE-D444F4CAE298}" presName="parentLin" presStyleCnt="0"/>
      <dgm:spPr/>
    </dgm:pt>
    <dgm:pt modelId="{2079D543-3C2E-4C16-BA58-07700650D57D}" type="pres">
      <dgm:prSet presAssocID="{BED1393E-7968-471A-9DEE-D444F4CAE298}" presName="parentLeftMargin" presStyleLbl="node1" presStyleIdx="0" presStyleCnt="5"/>
      <dgm:spPr/>
    </dgm:pt>
    <dgm:pt modelId="{6294BCAC-CA7E-4161-8095-1E197BF7F2C7}" type="pres">
      <dgm:prSet presAssocID="{BED1393E-7968-471A-9DEE-D444F4CAE298}" presName="parentText" presStyleLbl="node1" presStyleIdx="0" presStyleCnt="5" custScaleX="126471" custLinFactNeighborX="-4658" custLinFactNeighborY="-1728">
        <dgm:presLayoutVars>
          <dgm:chMax val="0"/>
          <dgm:bulletEnabled val="1"/>
        </dgm:presLayoutVars>
      </dgm:prSet>
      <dgm:spPr/>
    </dgm:pt>
    <dgm:pt modelId="{763D841A-50AB-44B6-A127-0E20D8FBA58B}" type="pres">
      <dgm:prSet presAssocID="{BED1393E-7968-471A-9DEE-D444F4CAE298}" presName="negativeSpace" presStyleCnt="0"/>
      <dgm:spPr/>
    </dgm:pt>
    <dgm:pt modelId="{A4AAAB6B-278B-4E3D-A513-685360C5A936}" type="pres">
      <dgm:prSet presAssocID="{BED1393E-7968-471A-9DEE-D444F4CAE298}" presName="childText" presStyleLbl="conFgAcc1" presStyleIdx="0" presStyleCnt="5" custLinFactY="21094" custLinFactNeighborX="9061" custLinFactNeighborY="100000">
        <dgm:presLayoutVars>
          <dgm:bulletEnabled val="1"/>
        </dgm:presLayoutVars>
      </dgm:prSet>
      <dgm:spPr/>
    </dgm:pt>
    <dgm:pt modelId="{E6EE6DB5-9803-4315-AD92-32422CAC4968}" type="pres">
      <dgm:prSet presAssocID="{2263FAA4-1316-467D-8E1E-11FDE0135E23}" presName="spaceBetweenRectangles" presStyleCnt="0"/>
      <dgm:spPr/>
    </dgm:pt>
    <dgm:pt modelId="{81E7A172-1CCB-4908-89AD-BBEF4DAF1363}" type="pres">
      <dgm:prSet presAssocID="{3DFED75D-B1FF-4B9E-8137-3D53DA3FF74A}" presName="parentLin" presStyleCnt="0"/>
      <dgm:spPr/>
    </dgm:pt>
    <dgm:pt modelId="{CD730472-890A-46AA-A0C2-A0E1967837B7}" type="pres">
      <dgm:prSet presAssocID="{3DFED75D-B1FF-4B9E-8137-3D53DA3FF74A}" presName="parentLeftMargin" presStyleLbl="node1" presStyleIdx="0" presStyleCnt="5"/>
      <dgm:spPr/>
    </dgm:pt>
    <dgm:pt modelId="{6FA80CBD-B210-4032-B2B2-3D9C0FF8370F}" type="pres">
      <dgm:prSet presAssocID="{3DFED75D-B1FF-4B9E-8137-3D53DA3FF74A}" presName="parentText" presStyleLbl="node1" presStyleIdx="1" presStyleCnt="5" custScaleX="125615">
        <dgm:presLayoutVars>
          <dgm:chMax val="0"/>
          <dgm:bulletEnabled val="1"/>
        </dgm:presLayoutVars>
      </dgm:prSet>
      <dgm:spPr/>
    </dgm:pt>
    <dgm:pt modelId="{F2BBB0AD-EC20-4D0B-BF89-00BC73793E31}" type="pres">
      <dgm:prSet presAssocID="{3DFED75D-B1FF-4B9E-8137-3D53DA3FF74A}" presName="negativeSpace" presStyleCnt="0"/>
      <dgm:spPr/>
    </dgm:pt>
    <dgm:pt modelId="{5301D985-2D88-4D8A-8D8D-17BCE9F66E62}" type="pres">
      <dgm:prSet presAssocID="{3DFED75D-B1FF-4B9E-8137-3D53DA3FF74A}" presName="childText" presStyleLbl="conFgAcc1" presStyleIdx="1" presStyleCnt="5">
        <dgm:presLayoutVars>
          <dgm:bulletEnabled val="1"/>
        </dgm:presLayoutVars>
      </dgm:prSet>
      <dgm:spPr/>
    </dgm:pt>
    <dgm:pt modelId="{976563F0-01B0-4944-9A7A-C2073A3A2197}" type="pres">
      <dgm:prSet presAssocID="{26F54818-41A3-4064-B9B6-F762A31B6762}" presName="spaceBetweenRectangles" presStyleCnt="0"/>
      <dgm:spPr/>
    </dgm:pt>
    <dgm:pt modelId="{C82871E4-75EA-4D86-8DAA-122612F2FFAE}" type="pres">
      <dgm:prSet presAssocID="{759DAC07-0EA9-4A8D-8837-D4D811A1CAD5}" presName="parentLin" presStyleCnt="0"/>
      <dgm:spPr/>
    </dgm:pt>
    <dgm:pt modelId="{CA0D1CD9-793A-41E6-8FED-5768E40E7A83}" type="pres">
      <dgm:prSet presAssocID="{759DAC07-0EA9-4A8D-8837-D4D811A1CAD5}" presName="parentLeftMargin" presStyleLbl="node1" presStyleIdx="1" presStyleCnt="5"/>
      <dgm:spPr/>
    </dgm:pt>
    <dgm:pt modelId="{657F0C7D-0D82-447E-ABEF-4E43CACD9265}" type="pres">
      <dgm:prSet presAssocID="{759DAC07-0EA9-4A8D-8837-D4D811A1CAD5}" presName="parentText" presStyleLbl="node1" presStyleIdx="2" presStyleCnt="5" custScaleX="125732" custScaleY="154060" custLinFactNeighborX="-1087" custLinFactNeighborY="720">
        <dgm:presLayoutVars>
          <dgm:chMax val="0"/>
          <dgm:bulletEnabled val="1"/>
        </dgm:presLayoutVars>
      </dgm:prSet>
      <dgm:spPr/>
    </dgm:pt>
    <dgm:pt modelId="{1918B631-FC19-4B2A-B810-9709C68AF287}" type="pres">
      <dgm:prSet presAssocID="{759DAC07-0EA9-4A8D-8837-D4D811A1CAD5}" presName="negativeSpace" presStyleCnt="0"/>
      <dgm:spPr/>
    </dgm:pt>
    <dgm:pt modelId="{D1D4AB7D-84E0-4FC1-8FD5-2057C60838C5}" type="pres">
      <dgm:prSet presAssocID="{759DAC07-0EA9-4A8D-8837-D4D811A1CAD5}" presName="childText" presStyleLbl="conFgAcc1" presStyleIdx="2" presStyleCnt="5">
        <dgm:presLayoutVars>
          <dgm:bulletEnabled val="1"/>
        </dgm:presLayoutVars>
      </dgm:prSet>
      <dgm:spPr/>
    </dgm:pt>
    <dgm:pt modelId="{7D928B0F-A969-48CA-839C-36D32EA8BB7B}" type="pres">
      <dgm:prSet presAssocID="{47F97936-EC95-4C32-8C7D-31BE11C92FC1}" presName="spaceBetweenRectangles" presStyleCnt="0"/>
      <dgm:spPr/>
    </dgm:pt>
    <dgm:pt modelId="{EA5A8087-7368-449C-AFD0-A14678C96211}" type="pres">
      <dgm:prSet presAssocID="{614D0D4D-8023-4ABB-A709-C4801279C6CD}" presName="parentLin" presStyleCnt="0"/>
      <dgm:spPr/>
    </dgm:pt>
    <dgm:pt modelId="{86756E3F-6F18-4C26-8B43-8DED8ADF827C}" type="pres">
      <dgm:prSet presAssocID="{614D0D4D-8023-4ABB-A709-C4801279C6CD}" presName="parentLeftMargin" presStyleLbl="node1" presStyleIdx="2" presStyleCnt="5"/>
      <dgm:spPr/>
    </dgm:pt>
    <dgm:pt modelId="{86ACEA77-A9CF-4DAF-BF46-D31C8322F40D}" type="pres">
      <dgm:prSet presAssocID="{614D0D4D-8023-4ABB-A709-C4801279C6CD}" presName="parentText" presStyleLbl="node1" presStyleIdx="3" presStyleCnt="5" custScaleX="126995">
        <dgm:presLayoutVars>
          <dgm:chMax val="0"/>
          <dgm:bulletEnabled val="1"/>
        </dgm:presLayoutVars>
      </dgm:prSet>
      <dgm:spPr/>
    </dgm:pt>
    <dgm:pt modelId="{C4DB933F-BEBB-4E0F-8985-459E73AB3516}" type="pres">
      <dgm:prSet presAssocID="{614D0D4D-8023-4ABB-A709-C4801279C6CD}" presName="negativeSpace" presStyleCnt="0"/>
      <dgm:spPr/>
    </dgm:pt>
    <dgm:pt modelId="{58D4A171-4B72-41A1-B18F-D3EEF27BF1E1}" type="pres">
      <dgm:prSet presAssocID="{614D0D4D-8023-4ABB-A709-C4801279C6CD}" presName="childText" presStyleLbl="conFgAcc1" presStyleIdx="3" presStyleCnt="5">
        <dgm:presLayoutVars>
          <dgm:bulletEnabled val="1"/>
        </dgm:presLayoutVars>
      </dgm:prSet>
      <dgm:spPr/>
    </dgm:pt>
    <dgm:pt modelId="{E2D3F9E5-56BD-4B91-8A4B-EB86800FC7F3}" type="pres">
      <dgm:prSet presAssocID="{DC3F937C-89E1-4B3D-B1D9-9C0EF6694C11}" presName="spaceBetweenRectangles" presStyleCnt="0"/>
      <dgm:spPr/>
    </dgm:pt>
    <dgm:pt modelId="{1A02C2CE-68DC-406D-97ED-3FA9887F120F}" type="pres">
      <dgm:prSet presAssocID="{B6A496D7-D96F-4875-A2A4-F878C36A8C62}" presName="parentLin" presStyleCnt="0"/>
      <dgm:spPr/>
    </dgm:pt>
    <dgm:pt modelId="{74898D4C-B515-4B2E-8D1B-838EA833C664}" type="pres">
      <dgm:prSet presAssocID="{B6A496D7-D96F-4875-A2A4-F878C36A8C62}" presName="parentLeftMargin" presStyleLbl="node1" presStyleIdx="3" presStyleCnt="5"/>
      <dgm:spPr/>
    </dgm:pt>
    <dgm:pt modelId="{7FA78339-EEB1-40DF-9F76-CDF92EC56A20}" type="pres">
      <dgm:prSet presAssocID="{B6A496D7-D96F-4875-A2A4-F878C36A8C62}" presName="parentText" presStyleLbl="node1" presStyleIdx="4" presStyleCnt="5" custScaleX="127389">
        <dgm:presLayoutVars>
          <dgm:chMax val="0"/>
          <dgm:bulletEnabled val="1"/>
        </dgm:presLayoutVars>
      </dgm:prSet>
      <dgm:spPr/>
    </dgm:pt>
    <dgm:pt modelId="{3BB1F8BC-D4AF-4D9A-B320-DD11C15F5804}" type="pres">
      <dgm:prSet presAssocID="{B6A496D7-D96F-4875-A2A4-F878C36A8C62}" presName="negativeSpace" presStyleCnt="0"/>
      <dgm:spPr/>
    </dgm:pt>
    <dgm:pt modelId="{E31F6CBE-FD3E-43EC-9C82-4D73DDA2C363}" type="pres">
      <dgm:prSet presAssocID="{B6A496D7-D96F-4875-A2A4-F878C36A8C6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3A8170F-F121-40D4-AE08-E0F4790AD7EE}" srcId="{8BFE18F4-83D4-4F2E-BBDC-AE2B1F81D257}" destId="{3DFED75D-B1FF-4B9E-8137-3D53DA3FF74A}" srcOrd="1" destOrd="0" parTransId="{84AC9B5E-8A97-4FA5-9842-03C3A5C7E388}" sibTransId="{26F54818-41A3-4064-B9B6-F762A31B6762}"/>
    <dgm:cxn modelId="{35CE6B13-C36A-4DDD-8FB2-27A86B65340B}" srcId="{8BFE18F4-83D4-4F2E-BBDC-AE2B1F81D257}" destId="{B6A496D7-D96F-4875-A2A4-F878C36A8C62}" srcOrd="4" destOrd="0" parTransId="{9A4E2801-9BF6-4F09-9AC1-C7F2C3153F33}" sibTransId="{187F64C2-3A3D-4B53-A552-39E9E0458198}"/>
    <dgm:cxn modelId="{090C551F-6713-43DA-8F08-F4038E4A1EDB}" type="presOf" srcId="{614D0D4D-8023-4ABB-A709-C4801279C6CD}" destId="{86ACEA77-A9CF-4DAF-BF46-D31C8322F40D}" srcOrd="1" destOrd="0" presId="urn:microsoft.com/office/officeart/2005/8/layout/list1"/>
    <dgm:cxn modelId="{01B95A29-9799-4384-9755-F66FF0D66BEA}" type="presOf" srcId="{B6A496D7-D96F-4875-A2A4-F878C36A8C62}" destId="{7FA78339-EEB1-40DF-9F76-CDF92EC56A20}" srcOrd="1" destOrd="0" presId="urn:microsoft.com/office/officeart/2005/8/layout/list1"/>
    <dgm:cxn modelId="{9A46B948-C08C-4B32-BEAB-2F82613A0506}" type="presOf" srcId="{B6A496D7-D96F-4875-A2A4-F878C36A8C62}" destId="{74898D4C-B515-4B2E-8D1B-838EA833C664}" srcOrd="0" destOrd="0" presId="urn:microsoft.com/office/officeart/2005/8/layout/list1"/>
    <dgm:cxn modelId="{C473CF6E-7C47-4464-AC43-C3A4823E3986}" type="presOf" srcId="{3DFED75D-B1FF-4B9E-8137-3D53DA3FF74A}" destId="{6FA80CBD-B210-4032-B2B2-3D9C0FF8370F}" srcOrd="1" destOrd="0" presId="urn:microsoft.com/office/officeart/2005/8/layout/list1"/>
    <dgm:cxn modelId="{5189C474-0155-4712-8B0D-D4B767E5ECE4}" type="presOf" srcId="{3DFED75D-B1FF-4B9E-8137-3D53DA3FF74A}" destId="{CD730472-890A-46AA-A0C2-A0E1967837B7}" srcOrd="0" destOrd="0" presId="urn:microsoft.com/office/officeart/2005/8/layout/list1"/>
    <dgm:cxn modelId="{C5EB8481-CD3B-45FC-A60B-001520BCB7CC}" type="presOf" srcId="{BED1393E-7968-471A-9DEE-D444F4CAE298}" destId="{2079D543-3C2E-4C16-BA58-07700650D57D}" srcOrd="0" destOrd="0" presId="urn:microsoft.com/office/officeart/2005/8/layout/list1"/>
    <dgm:cxn modelId="{A4A44090-084E-4DE6-9C03-C5912A4BE92F}" srcId="{8BFE18F4-83D4-4F2E-BBDC-AE2B1F81D257}" destId="{614D0D4D-8023-4ABB-A709-C4801279C6CD}" srcOrd="3" destOrd="0" parTransId="{38738869-643F-4996-9713-DC7348B9E554}" sibTransId="{DC3F937C-89E1-4B3D-B1D9-9C0EF6694C11}"/>
    <dgm:cxn modelId="{C3D7F89A-7F0E-4F5F-989C-0DA4947BFA15}" type="presOf" srcId="{BED1393E-7968-471A-9DEE-D444F4CAE298}" destId="{6294BCAC-CA7E-4161-8095-1E197BF7F2C7}" srcOrd="1" destOrd="0" presId="urn:microsoft.com/office/officeart/2005/8/layout/list1"/>
    <dgm:cxn modelId="{E2AEBD9F-8407-453F-A50D-FD1A04976945}" type="presOf" srcId="{614D0D4D-8023-4ABB-A709-C4801279C6CD}" destId="{86756E3F-6F18-4C26-8B43-8DED8ADF827C}" srcOrd="0" destOrd="0" presId="urn:microsoft.com/office/officeart/2005/8/layout/list1"/>
    <dgm:cxn modelId="{3C867CB4-6D15-4868-B595-1199DACB182A}" srcId="{8BFE18F4-83D4-4F2E-BBDC-AE2B1F81D257}" destId="{BED1393E-7968-471A-9DEE-D444F4CAE298}" srcOrd="0" destOrd="0" parTransId="{8BD9E268-AD88-4342-810A-2E8E8542E2F4}" sibTransId="{2263FAA4-1316-467D-8E1E-11FDE0135E23}"/>
    <dgm:cxn modelId="{164592C6-C045-448B-83BB-4BF5BEDEBA12}" type="presOf" srcId="{8BFE18F4-83D4-4F2E-BBDC-AE2B1F81D257}" destId="{29641713-20F6-4D3E-A0B1-7CB3DF3E759D}" srcOrd="0" destOrd="0" presId="urn:microsoft.com/office/officeart/2005/8/layout/list1"/>
    <dgm:cxn modelId="{2EA722D3-0A4E-4AC5-A0CA-EB8A752D721B}" type="presOf" srcId="{759DAC07-0EA9-4A8D-8837-D4D811A1CAD5}" destId="{CA0D1CD9-793A-41E6-8FED-5768E40E7A83}" srcOrd="0" destOrd="0" presId="urn:microsoft.com/office/officeart/2005/8/layout/list1"/>
    <dgm:cxn modelId="{29FB89D6-AFE7-4641-930B-26EBAB4AA144}" srcId="{8BFE18F4-83D4-4F2E-BBDC-AE2B1F81D257}" destId="{759DAC07-0EA9-4A8D-8837-D4D811A1CAD5}" srcOrd="2" destOrd="0" parTransId="{F14011B9-70C0-499B-BC8D-9FCAE1A4A976}" sibTransId="{47F97936-EC95-4C32-8C7D-31BE11C92FC1}"/>
    <dgm:cxn modelId="{C3828FE5-0251-43F2-897C-00CD00D8A8AD}" type="presOf" srcId="{759DAC07-0EA9-4A8D-8837-D4D811A1CAD5}" destId="{657F0C7D-0D82-447E-ABEF-4E43CACD9265}" srcOrd="1" destOrd="0" presId="urn:microsoft.com/office/officeart/2005/8/layout/list1"/>
    <dgm:cxn modelId="{B8A60F11-1C61-4CCE-9F40-DC3BCADBA198}" type="presParOf" srcId="{29641713-20F6-4D3E-A0B1-7CB3DF3E759D}" destId="{C05801F4-8A45-4A00-B1E5-613B6AA82E9F}" srcOrd="0" destOrd="0" presId="urn:microsoft.com/office/officeart/2005/8/layout/list1"/>
    <dgm:cxn modelId="{64068F37-40F3-42D1-9D85-70CE130769C6}" type="presParOf" srcId="{C05801F4-8A45-4A00-B1E5-613B6AA82E9F}" destId="{2079D543-3C2E-4C16-BA58-07700650D57D}" srcOrd="0" destOrd="0" presId="urn:microsoft.com/office/officeart/2005/8/layout/list1"/>
    <dgm:cxn modelId="{C625C40E-DD66-4BB9-96DC-21305349EAEC}" type="presParOf" srcId="{C05801F4-8A45-4A00-B1E5-613B6AA82E9F}" destId="{6294BCAC-CA7E-4161-8095-1E197BF7F2C7}" srcOrd="1" destOrd="0" presId="urn:microsoft.com/office/officeart/2005/8/layout/list1"/>
    <dgm:cxn modelId="{42445B3F-B4D6-4117-85F4-9765A84CC65B}" type="presParOf" srcId="{29641713-20F6-4D3E-A0B1-7CB3DF3E759D}" destId="{763D841A-50AB-44B6-A127-0E20D8FBA58B}" srcOrd="1" destOrd="0" presId="urn:microsoft.com/office/officeart/2005/8/layout/list1"/>
    <dgm:cxn modelId="{365A938F-D618-488D-9417-E6D289AA9CE0}" type="presParOf" srcId="{29641713-20F6-4D3E-A0B1-7CB3DF3E759D}" destId="{A4AAAB6B-278B-4E3D-A513-685360C5A936}" srcOrd="2" destOrd="0" presId="urn:microsoft.com/office/officeart/2005/8/layout/list1"/>
    <dgm:cxn modelId="{1978B8E3-3D23-4DA0-AFBF-28A5E9B92C32}" type="presParOf" srcId="{29641713-20F6-4D3E-A0B1-7CB3DF3E759D}" destId="{E6EE6DB5-9803-4315-AD92-32422CAC4968}" srcOrd="3" destOrd="0" presId="urn:microsoft.com/office/officeart/2005/8/layout/list1"/>
    <dgm:cxn modelId="{6F23784E-5EF6-4159-9834-09400877E3D4}" type="presParOf" srcId="{29641713-20F6-4D3E-A0B1-7CB3DF3E759D}" destId="{81E7A172-1CCB-4908-89AD-BBEF4DAF1363}" srcOrd="4" destOrd="0" presId="urn:microsoft.com/office/officeart/2005/8/layout/list1"/>
    <dgm:cxn modelId="{78181B31-0C3D-4F91-85C7-4A53CC785202}" type="presParOf" srcId="{81E7A172-1CCB-4908-89AD-BBEF4DAF1363}" destId="{CD730472-890A-46AA-A0C2-A0E1967837B7}" srcOrd="0" destOrd="0" presId="urn:microsoft.com/office/officeart/2005/8/layout/list1"/>
    <dgm:cxn modelId="{49C43776-250B-4C47-988D-643FDD59EEDD}" type="presParOf" srcId="{81E7A172-1CCB-4908-89AD-BBEF4DAF1363}" destId="{6FA80CBD-B210-4032-B2B2-3D9C0FF8370F}" srcOrd="1" destOrd="0" presId="urn:microsoft.com/office/officeart/2005/8/layout/list1"/>
    <dgm:cxn modelId="{D54A7BA8-55C6-4D01-A9FF-2E718DE0E85C}" type="presParOf" srcId="{29641713-20F6-4D3E-A0B1-7CB3DF3E759D}" destId="{F2BBB0AD-EC20-4D0B-BF89-00BC73793E31}" srcOrd="5" destOrd="0" presId="urn:microsoft.com/office/officeart/2005/8/layout/list1"/>
    <dgm:cxn modelId="{FD60E91E-7517-456D-8BD0-C27A2FC74257}" type="presParOf" srcId="{29641713-20F6-4D3E-A0B1-7CB3DF3E759D}" destId="{5301D985-2D88-4D8A-8D8D-17BCE9F66E62}" srcOrd="6" destOrd="0" presId="urn:microsoft.com/office/officeart/2005/8/layout/list1"/>
    <dgm:cxn modelId="{161BCC6F-C002-4811-8F03-C5D82061A391}" type="presParOf" srcId="{29641713-20F6-4D3E-A0B1-7CB3DF3E759D}" destId="{976563F0-01B0-4944-9A7A-C2073A3A2197}" srcOrd="7" destOrd="0" presId="urn:microsoft.com/office/officeart/2005/8/layout/list1"/>
    <dgm:cxn modelId="{0BA1E5A6-3C31-4273-BF30-701253314C46}" type="presParOf" srcId="{29641713-20F6-4D3E-A0B1-7CB3DF3E759D}" destId="{C82871E4-75EA-4D86-8DAA-122612F2FFAE}" srcOrd="8" destOrd="0" presId="urn:microsoft.com/office/officeart/2005/8/layout/list1"/>
    <dgm:cxn modelId="{11A7D0B0-D093-4F3B-8DD5-F74459170A7E}" type="presParOf" srcId="{C82871E4-75EA-4D86-8DAA-122612F2FFAE}" destId="{CA0D1CD9-793A-41E6-8FED-5768E40E7A83}" srcOrd="0" destOrd="0" presId="urn:microsoft.com/office/officeart/2005/8/layout/list1"/>
    <dgm:cxn modelId="{55C88AE7-90B8-4DAB-A7CE-E5962505FAAD}" type="presParOf" srcId="{C82871E4-75EA-4D86-8DAA-122612F2FFAE}" destId="{657F0C7D-0D82-447E-ABEF-4E43CACD9265}" srcOrd="1" destOrd="0" presId="urn:microsoft.com/office/officeart/2005/8/layout/list1"/>
    <dgm:cxn modelId="{693B3C9D-1A87-4E62-B9A6-01DDF834869A}" type="presParOf" srcId="{29641713-20F6-4D3E-A0B1-7CB3DF3E759D}" destId="{1918B631-FC19-4B2A-B810-9709C68AF287}" srcOrd="9" destOrd="0" presId="urn:microsoft.com/office/officeart/2005/8/layout/list1"/>
    <dgm:cxn modelId="{A946F21C-549D-4002-9376-ECA1E4116C9C}" type="presParOf" srcId="{29641713-20F6-4D3E-A0B1-7CB3DF3E759D}" destId="{D1D4AB7D-84E0-4FC1-8FD5-2057C60838C5}" srcOrd="10" destOrd="0" presId="urn:microsoft.com/office/officeart/2005/8/layout/list1"/>
    <dgm:cxn modelId="{1556B986-DC00-4C19-A28C-81D7F9479037}" type="presParOf" srcId="{29641713-20F6-4D3E-A0B1-7CB3DF3E759D}" destId="{7D928B0F-A969-48CA-839C-36D32EA8BB7B}" srcOrd="11" destOrd="0" presId="urn:microsoft.com/office/officeart/2005/8/layout/list1"/>
    <dgm:cxn modelId="{EA18F531-B55F-4505-AC17-79080201FE46}" type="presParOf" srcId="{29641713-20F6-4D3E-A0B1-7CB3DF3E759D}" destId="{EA5A8087-7368-449C-AFD0-A14678C96211}" srcOrd="12" destOrd="0" presId="urn:microsoft.com/office/officeart/2005/8/layout/list1"/>
    <dgm:cxn modelId="{CE5DA1FF-A730-4E9B-862E-5E813147DC60}" type="presParOf" srcId="{EA5A8087-7368-449C-AFD0-A14678C96211}" destId="{86756E3F-6F18-4C26-8B43-8DED8ADF827C}" srcOrd="0" destOrd="0" presId="urn:microsoft.com/office/officeart/2005/8/layout/list1"/>
    <dgm:cxn modelId="{37E1182D-047D-40CD-B766-3C91CC5A4EC6}" type="presParOf" srcId="{EA5A8087-7368-449C-AFD0-A14678C96211}" destId="{86ACEA77-A9CF-4DAF-BF46-D31C8322F40D}" srcOrd="1" destOrd="0" presId="urn:microsoft.com/office/officeart/2005/8/layout/list1"/>
    <dgm:cxn modelId="{EA191001-6478-45B8-B3A7-C0D4FE5214CC}" type="presParOf" srcId="{29641713-20F6-4D3E-A0B1-7CB3DF3E759D}" destId="{C4DB933F-BEBB-4E0F-8985-459E73AB3516}" srcOrd="13" destOrd="0" presId="urn:microsoft.com/office/officeart/2005/8/layout/list1"/>
    <dgm:cxn modelId="{A2A18BC4-288B-4D91-B93A-6288DA4D08E7}" type="presParOf" srcId="{29641713-20F6-4D3E-A0B1-7CB3DF3E759D}" destId="{58D4A171-4B72-41A1-B18F-D3EEF27BF1E1}" srcOrd="14" destOrd="0" presId="urn:microsoft.com/office/officeart/2005/8/layout/list1"/>
    <dgm:cxn modelId="{6BD136E2-CD8C-49F5-858E-7218ADBE1836}" type="presParOf" srcId="{29641713-20F6-4D3E-A0B1-7CB3DF3E759D}" destId="{E2D3F9E5-56BD-4B91-8A4B-EB86800FC7F3}" srcOrd="15" destOrd="0" presId="urn:microsoft.com/office/officeart/2005/8/layout/list1"/>
    <dgm:cxn modelId="{777C8C7F-8EE1-488E-95B4-EA6C6B88ECD6}" type="presParOf" srcId="{29641713-20F6-4D3E-A0B1-7CB3DF3E759D}" destId="{1A02C2CE-68DC-406D-97ED-3FA9887F120F}" srcOrd="16" destOrd="0" presId="urn:microsoft.com/office/officeart/2005/8/layout/list1"/>
    <dgm:cxn modelId="{DA64D26C-47B7-4A27-A4A8-9E18975DEE75}" type="presParOf" srcId="{1A02C2CE-68DC-406D-97ED-3FA9887F120F}" destId="{74898D4C-B515-4B2E-8D1B-838EA833C664}" srcOrd="0" destOrd="0" presId="urn:microsoft.com/office/officeart/2005/8/layout/list1"/>
    <dgm:cxn modelId="{4706DEA5-C39B-475A-967B-9A82D33935D3}" type="presParOf" srcId="{1A02C2CE-68DC-406D-97ED-3FA9887F120F}" destId="{7FA78339-EEB1-40DF-9F76-CDF92EC56A20}" srcOrd="1" destOrd="0" presId="urn:microsoft.com/office/officeart/2005/8/layout/list1"/>
    <dgm:cxn modelId="{2D2650F5-468C-4D6C-9131-403A489EC0FB}" type="presParOf" srcId="{29641713-20F6-4D3E-A0B1-7CB3DF3E759D}" destId="{3BB1F8BC-D4AF-4D9A-B320-DD11C15F5804}" srcOrd="17" destOrd="0" presId="urn:microsoft.com/office/officeart/2005/8/layout/list1"/>
    <dgm:cxn modelId="{37135E8B-F7A5-4E00-BC2D-E2B85C8A4FE0}" type="presParOf" srcId="{29641713-20F6-4D3E-A0B1-7CB3DF3E759D}" destId="{E31F6CBE-FD3E-43EC-9C82-4D73DDA2C36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AAB6B-278B-4E3D-A513-685360C5A936}">
      <dsp:nvSpPr>
        <dsp:cNvPr id="0" name=""/>
        <dsp:cNvSpPr/>
      </dsp:nvSpPr>
      <dsp:spPr>
        <a:xfrm>
          <a:off x="0" y="628092"/>
          <a:ext cx="157734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4BCAC-CA7E-4161-8095-1E197BF7F2C7}">
      <dsp:nvSpPr>
        <dsp:cNvPr id="0" name=""/>
        <dsp:cNvSpPr/>
      </dsp:nvSpPr>
      <dsp:spPr>
        <a:xfrm>
          <a:off x="751933" y="30419"/>
          <a:ext cx="13964143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38" tIns="0" rIns="41733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Кіріспе</a:t>
          </a:r>
          <a:endParaRPr lang="ru-RU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5077" y="63563"/>
        <a:ext cx="13897855" cy="612672"/>
      </dsp:txXfrm>
    </dsp:sp>
    <dsp:sp modelId="{5301D985-2D88-4D8A-8D8D-17BCE9F66E62}">
      <dsp:nvSpPr>
        <dsp:cNvPr id="0" name=""/>
        <dsp:cNvSpPr/>
      </dsp:nvSpPr>
      <dsp:spPr>
        <a:xfrm>
          <a:off x="0" y="1424912"/>
          <a:ext cx="157734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A80CBD-B210-4032-B2B2-3D9C0FF8370F}">
      <dsp:nvSpPr>
        <dsp:cNvPr id="0" name=""/>
        <dsp:cNvSpPr/>
      </dsp:nvSpPr>
      <dsp:spPr>
        <a:xfrm>
          <a:off x="788670" y="1085432"/>
          <a:ext cx="1386962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38" tIns="0" rIns="41733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Әскери қуаты</a:t>
          </a:r>
          <a:endParaRPr lang="ru-RU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1814" y="1118576"/>
        <a:ext cx="13803341" cy="612672"/>
      </dsp:txXfrm>
    </dsp:sp>
    <dsp:sp modelId="{D1D4AB7D-84E0-4FC1-8FD5-2057C60838C5}">
      <dsp:nvSpPr>
        <dsp:cNvPr id="0" name=""/>
        <dsp:cNvSpPr/>
      </dsp:nvSpPr>
      <dsp:spPr>
        <a:xfrm>
          <a:off x="0" y="2835237"/>
          <a:ext cx="157734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F0C7D-0D82-447E-ABEF-4E43CACD9265}">
      <dsp:nvSpPr>
        <dsp:cNvPr id="0" name=""/>
        <dsp:cNvSpPr/>
      </dsp:nvSpPr>
      <dsp:spPr>
        <a:xfrm>
          <a:off x="780097" y="2133600"/>
          <a:ext cx="13882547" cy="10460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38" tIns="0" rIns="41733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Табиғы ресурстары және экономикалық әсері</a:t>
          </a:r>
          <a:endParaRPr lang="ru-RU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1159" y="2184662"/>
        <a:ext cx="13780423" cy="943881"/>
      </dsp:txXfrm>
    </dsp:sp>
    <dsp:sp modelId="{58D4A171-4B72-41A1-B18F-D3EEF27BF1E1}">
      <dsp:nvSpPr>
        <dsp:cNvPr id="0" name=""/>
        <dsp:cNvSpPr/>
      </dsp:nvSpPr>
      <dsp:spPr>
        <a:xfrm>
          <a:off x="0" y="3878517"/>
          <a:ext cx="157734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CEA77-A9CF-4DAF-BF46-D31C8322F40D}">
      <dsp:nvSpPr>
        <dsp:cNvPr id="0" name=""/>
        <dsp:cNvSpPr/>
      </dsp:nvSpPr>
      <dsp:spPr>
        <a:xfrm>
          <a:off x="788670" y="3539037"/>
          <a:ext cx="14022000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38" tIns="0" rIns="41733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Саяси және Дипломатиалық рөлі</a:t>
          </a:r>
          <a:endParaRPr lang="ru-RU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1814" y="3572181"/>
        <a:ext cx="13955712" cy="612672"/>
      </dsp:txXfrm>
    </dsp:sp>
    <dsp:sp modelId="{E31F6CBE-FD3E-43EC-9C82-4D73DDA2C363}">
      <dsp:nvSpPr>
        <dsp:cNvPr id="0" name=""/>
        <dsp:cNvSpPr/>
      </dsp:nvSpPr>
      <dsp:spPr>
        <a:xfrm>
          <a:off x="0" y="4921797"/>
          <a:ext cx="1577340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78339-EEB1-40DF-9F76-CDF92EC56A20}">
      <dsp:nvSpPr>
        <dsp:cNvPr id="0" name=""/>
        <dsp:cNvSpPr/>
      </dsp:nvSpPr>
      <dsp:spPr>
        <a:xfrm>
          <a:off x="788670" y="4582317"/>
          <a:ext cx="14065503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7338" tIns="0" rIns="417338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k-KZ" sz="24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Қорытынды</a:t>
          </a:r>
          <a:endParaRPr lang="ru-RU" sz="24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21814" y="4615461"/>
        <a:ext cx="13999215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5586B75A-687E-405C-8A0B-8D00578BA2C3}" type="datetimeFigureOut">
              <a:rPr lang="en-US" smtClean="0"/>
              <a:pPr/>
              <a:t>10/31/2024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9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>
            <a:normAutofit/>
          </a:bodyPr>
          <a:lstStyle>
            <a:lvl1pPr algn="ctr">
              <a:defRPr lang="en-US" sz="4200" kern="1200" spc="225" baseline="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СТИЛЬ ОБРАЗЦА ЗАГОЛОВКА</a:t>
            </a:r>
          </a:p>
        </p:txBody>
      </p:sp>
      <p:sp>
        <p:nvSpPr>
          <p:cNvPr id="7" name="Заполнитель графического элемента SmartArt 6">
            <a:extLst>
              <a:ext uri="{FF2B5EF4-FFF2-40B4-BE49-F238E27FC236}">
                <a16:creationId xmlns:a16="http://schemas.microsoft.com/office/drawing/2014/main" id="{156CA116-0F6E-4EE9-B34F-03BA07161A7A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1257300" y="3208626"/>
            <a:ext cx="15773400" cy="276999"/>
          </a:xfrm>
        </p:spPr>
        <p:txBody>
          <a:bodyPr rtlCol="0"/>
          <a:lstStyle/>
          <a:p>
            <a:pPr rtl="0"/>
            <a:r>
              <a:rPr lang="ru-RU" noProof="0" dirty="0"/>
              <a:t>Щелкните значок, чтобы добавить графический элемент SmartArt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07749"/>
          </a:xfrm>
        </p:spPr>
        <p:txBody>
          <a:bodyPr rtlCol="0"/>
          <a:lstStyle>
            <a:lvl1pPr>
              <a:defRPr sz="1350"/>
            </a:lvl1pPr>
          </a:lstStyle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07749"/>
          </a:xfrm>
        </p:spPr>
        <p:txBody>
          <a:bodyPr rtlCol="0"/>
          <a:lstStyle>
            <a:lvl1pPr>
              <a:defRPr sz="1350"/>
            </a:lvl1pPr>
          </a:lstStyle>
          <a:p>
            <a:pPr rtl="0"/>
            <a:r>
              <a:rPr lang="ru-RU" noProof="0" dirty="0"/>
              <a:t>Презентация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3886200" cy="1143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057275" cy="154185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07749"/>
          </a:xfrm>
        </p:spPr>
        <p:txBody>
          <a:bodyPr rtlCol="0"/>
          <a:lstStyle>
            <a:lvl1pPr>
              <a:defRPr sz="1350"/>
            </a:lvl1pPr>
          </a:lstStyle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18327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1480"/>
            <a:ext cx="16459200" cy="1645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5547" y="4301635"/>
            <a:ext cx="15791934" cy="53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kk-KZ" sz="349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Дәріс 5.</a:t>
            </a:r>
            <a:r>
              <a:rPr lang="en-US" sz="349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3499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Ресей Федерациясының әлемдік маңызы мен әсері</a:t>
            </a:r>
            <a:endParaRPr lang="en-US" sz="3499" spc="20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12397" y="7887962"/>
            <a:ext cx="1218036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Кафедра: </a:t>
            </a: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және экология</a:t>
            </a:r>
          </a:p>
          <a:p>
            <a:r>
              <a:rPr lang="kk-KZ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Лектор: </a:t>
            </a: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Аға оқытушы,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</a:t>
            </a: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Усенов Нурбол Ергешович</a:t>
            </a:r>
            <a:endParaRPr lang="en-US" sz="3000" spc="89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1"/>
            <a:ext cx="3654762" cy="1512158"/>
          </a:xfrm>
          <a:custGeom>
            <a:avLst/>
            <a:gdLst/>
            <a:ahLst/>
            <a:cxnLst/>
            <a:rect l="l" t="t" r="r" b="b"/>
            <a:pathLst>
              <a:path w="3654761" h="1512157">
                <a:moveTo>
                  <a:pt x="0" y="0"/>
                </a:moveTo>
                <a:lnTo>
                  <a:pt x="3654761" y="0"/>
                </a:lnTo>
                <a:lnTo>
                  <a:pt x="3654761" y="1512158"/>
                </a:lnTo>
                <a:lnTo>
                  <a:pt x="0" y="1512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9" name="TextBox 9"/>
          <p:cNvSpPr txBox="1"/>
          <p:nvPr/>
        </p:nvSpPr>
        <p:spPr>
          <a:xfrm>
            <a:off x="6337596" y="9402326"/>
            <a:ext cx="2934519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01"/>
              </a:lnSpc>
            </a:pPr>
            <a:r>
              <a:rPr lang="en-US" sz="3000" spc="10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Алматы, 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20078" y="962026"/>
            <a:ext cx="11652563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Абай атындағы Қазақ ұлттық педагогикалық университеті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8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Жаратылыстану және география институты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1BA637-8BCA-7576-EE64-B672D5C40F2F}"/>
              </a:ext>
            </a:extLst>
          </p:cNvPr>
          <p:cNvSpPr txBox="1"/>
          <p:nvPr/>
        </p:nvSpPr>
        <p:spPr>
          <a:xfrm>
            <a:off x="3294280" y="2894801"/>
            <a:ext cx="118189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«Аймақтану» пәні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D8EC68-344A-1A8B-FB8F-02D653B59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818" y="6911607"/>
            <a:ext cx="3090182" cy="337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7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77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4173" y="936165"/>
            <a:ext cx="15442745" cy="1921335"/>
          </a:xfrm>
        </p:spPr>
        <p:txBody>
          <a:bodyPr>
            <a:normAutofit/>
          </a:bodyPr>
          <a:lstStyle/>
          <a:p>
            <a:r>
              <a:rPr lang="kk-KZ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Негізігі ұғымдармен түсініктер</a:t>
            </a:r>
            <a:endParaRPr lang="ru-RU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Рисунок SmartArt 6"/>
          <p:cNvGraphicFramePr>
            <a:graphicFrameLocks noGrp="1"/>
          </p:cNvGraphicFramePr>
          <p:nvPr>
            <p:ph type="dgm" sz="quarter" idx="15"/>
            <p:extLst>
              <p:ext uri="{D42A27DB-BD31-4B8C-83A1-F6EECF244321}">
                <p14:modId xmlns:p14="http://schemas.microsoft.com/office/powerpoint/2010/main" val="90288852"/>
              </p:ext>
            </p:extLst>
          </p:nvPr>
        </p:nvGraphicFramePr>
        <p:xfrm>
          <a:off x="1814172" y="2857500"/>
          <a:ext cx="15773400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dirty="0"/>
              <a:t>20ГГ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t>2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11405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666</TotalTime>
  <Words>58</Words>
  <Application>Microsoft Office PowerPoint</Application>
  <PresentationFormat>Произвольный</PresentationFormat>
  <Paragraphs>15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Презентация PowerPoint</vt:lpstr>
      <vt:lpstr>Негізігі ұғымдармен түсініктер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Ресей Федерациясының әлемдік маңызы мен әсері</dc:title>
  <dc:creator>Сембаева Аяулым</dc:creator>
  <cp:keywords>DAGUUBUA54Y,BAFZbmtjpyY</cp:keywords>
  <cp:lastModifiedBy>Нурбол Усенов</cp:lastModifiedBy>
  <cp:revision>9</cp:revision>
  <dcterms:created xsi:type="dcterms:W3CDTF">2024-10-28T04:51:10Z</dcterms:created>
  <dcterms:modified xsi:type="dcterms:W3CDTF">2024-10-31T15:04:34Z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2024-10-22T00:00:00Z</vt:filetime>
  </property>
  <property fmtid="{D5CDD505-2E9C-101B-9397-08002B2CF9AE}" pid="3" name="Creator">
    <vt:lpwstr>Canva</vt:lpwstr>
  </property>
  <property fmtid="{D5CDD505-2E9C-101B-9397-08002B2CF9AE}" pid="4" name="LastSaved">
    <vt:filetime>2024-10-22T00:00:00Z</vt:filetime>
  </property>
</Properties>
</file>